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ry_9SU0eq9M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f8a4a296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f8a4a296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f8a4a296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f8a4a296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7f8a4a296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7f8a4a296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f8a4a2969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f8a4a2969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f8a4a296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f8a4a296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f8a4a2969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f8a4a2969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f8a4a2969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f8a4a2969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3e0642d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3e0642d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4ac9a095f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4ac9a095f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4ac9a095f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4ac9a095f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3a33500e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3a33500e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4ac9a095f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4ac9a095f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467451c5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467451c5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f8a4a2969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f8a4a296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f8a4a2969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f8a4a2969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f8a4a296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f8a4a296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467451c5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467451c5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f8a4a2969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f8a4a2969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f8a4a296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f8a4a296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f8a4a2969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f8a4a2969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4ed2518a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4ed2518a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f8a4a296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f8a4a296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467451c52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467451c5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f8a4a2969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f8a4a2969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f8a4a296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f8a4a296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7f8a4a2969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7f8a4a2969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74ab89b90b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74ab89b90b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f8a4a2969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f8a4a2969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1800" u="sng">
                <a:solidFill>
                  <a:schemeClr val="accent5"/>
                </a:solidFill>
                <a:hlinkClick r:id="rId2"/>
              </a:rPr>
              <a:t>https://www.youtube.com/watch?v=ry_9SU0eq9M</a:t>
            </a:r>
            <a:r>
              <a:rPr lang="da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467451c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467451c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7f82fdb7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7f82fdb7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f8a4a296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f8a4a296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467451c5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467451c5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f8a4a29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f8a4a29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jpg"/><Relationship Id="rId4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jpg"/><Relationship Id="rId4" Type="http://schemas.openxmlformats.org/officeDocument/2006/relationships/image" Target="../media/image28.jpg"/><Relationship Id="rId5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jpg"/><Relationship Id="rId4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Relationship Id="rId4" Type="http://schemas.openxmlformats.org/officeDocument/2006/relationships/image" Target="../media/image36.jpg"/><Relationship Id="rId5" Type="http://schemas.openxmlformats.org/officeDocument/2006/relationships/image" Target="../media/image28.jpg"/><Relationship Id="rId6" Type="http://schemas.openxmlformats.org/officeDocument/2006/relationships/image" Target="../media/image34.jpg"/><Relationship Id="rId7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hyperlink" Target="http://www.youtube.com/watch?v=-cEUhHTlcDU" TargetMode="External"/><Relationship Id="rId5" Type="http://schemas.openxmlformats.org/officeDocument/2006/relationships/image" Target="../media/image1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Relationship Id="rId4" Type="http://schemas.openxmlformats.org/officeDocument/2006/relationships/image" Target="../media/image36.jpg"/><Relationship Id="rId5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hyperlink" Target="http://www.youtube.com/watch?v=ry_9SU0eq9M" TargetMode="External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39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a"/>
              <a:t>(Illustration fra Charlotte Hedevang)</a:t>
            </a:r>
            <a:endParaRPr/>
          </a:p>
        </p:txBody>
      </p:sp>
      <p:pic>
        <p:nvPicPr>
          <p:cNvPr id="101" name="Google Shape;10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" y="0"/>
            <a:ext cx="914153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a"/>
              <a:t>(</a:t>
            </a:r>
            <a:endParaRPr/>
          </a:p>
        </p:txBody>
      </p:sp>
      <p:pic>
        <p:nvPicPr>
          <p:cNvPr id="113" name="Google Shape;1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6596" y="1700233"/>
            <a:ext cx="4310813" cy="28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" y="0"/>
            <a:ext cx="914153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" y="0"/>
            <a:ext cx="914153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4975" y="665675"/>
            <a:ext cx="5734050" cy="378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4975" y="661988"/>
            <a:ext cx="5734050" cy="38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04975" y="660898"/>
            <a:ext cx="5734052" cy="3821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1"/>
          <p:cNvPicPr preferRelativeResize="0"/>
          <p:nvPr/>
        </p:nvPicPr>
        <p:blipFill rotWithShape="1">
          <a:blip r:embed="rId4">
            <a:alphaModFix/>
          </a:blip>
          <a:srcRect b="50324" l="0" r="0" t="7748"/>
          <a:stretch/>
        </p:blipFill>
        <p:spPr>
          <a:xfrm>
            <a:off x="1704975" y="768675"/>
            <a:ext cx="5734050" cy="360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3"/>
            <a:ext cx="9143999" cy="5141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5950" y="306600"/>
            <a:ext cx="3313525" cy="21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1875" y="306603"/>
            <a:ext cx="3286187" cy="21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2"/>
          <p:cNvPicPr preferRelativeResize="0"/>
          <p:nvPr/>
        </p:nvPicPr>
        <p:blipFill rotWithShape="1">
          <a:blip r:embed="rId6">
            <a:alphaModFix/>
          </a:blip>
          <a:srcRect b="50324" l="0" r="0" t="7748"/>
          <a:stretch/>
        </p:blipFill>
        <p:spPr>
          <a:xfrm>
            <a:off x="2831713" y="2647950"/>
            <a:ext cx="3480583" cy="218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1875" y="321604"/>
            <a:ext cx="3286175" cy="2190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ir Ken Robinson, Emma Watson and Aardman Animations invite children to get involved in the Global Goals for Sustainable Development by inventing, innovating and campaigning. More on: http://www.totallyemmawatson.com&#10;. http://www.facebook.com/TotallyEmmaWatson&#10;. http://plus.google.com/+TotallyEmmaWatson&#10;. http://www.twitter.com/totallyew&#10;. http://instagram.com/totallyemmawatson/&#10;. http://www.tumblr.com/blog/totallyemmawatson&#10;. http://www.pinterest.com/totallyew" id="168" name="Google Shape;168;p33" title="Emma Watson introduces The World’s Largest Lesson 2016 n.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18450" y="281588"/>
            <a:ext cx="6107100" cy="458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a"/>
              <a:t>Hvad er i dine briller?</a:t>
            </a:r>
            <a:endParaRPr/>
          </a:p>
        </p:txBody>
      </p:sp>
      <p:pic>
        <p:nvPicPr>
          <p:cNvPr id="174" name="Google Shape;17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" y="0"/>
            <a:ext cx="914153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" y="0"/>
            <a:ext cx="9141535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363" y="1634049"/>
            <a:ext cx="4232760" cy="279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6800" y="1634053"/>
            <a:ext cx="4197838" cy="2796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1550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7"/>
          <p:cNvSpPr/>
          <p:nvPr/>
        </p:nvSpPr>
        <p:spPr>
          <a:xfrm>
            <a:off x="331725" y="2640800"/>
            <a:ext cx="3927600" cy="16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7"/>
          <p:cNvSpPr txBox="1"/>
          <p:nvPr/>
        </p:nvSpPr>
        <p:spPr>
          <a:xfrm>
            <a:off x="513225" y="2571750"/>
            <a:ext cx="4617600" cy="3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 sz="1000"/>
              <a:t>Hvorfor tror i Alexander og </a:t>
            </a:r>
            <a:r>
              <a:rPr lang="da" sz="1000"/>
              <a:t>Ezequiel er en del af </a:t>
            </a:r>
            <a:r>
              <a:rPr lang="da" sz="1000"/>
              <a:t>Manthoc</a:t>
            </a:r>
            <a:r>
              <a:rPr lang="da" sz="1000"/>
              <a:t>?</a:t>
            </a:r>
            <a:endParaRPr sz="1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5200"/>
              <a:t>(</a:t>
            </a:r>
            <a:r>
              <a:rPr lang="da" sz="5200"/>
              <a:t>Kortfilm)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" y="0"/>
            <a:ext cx="914153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"/>
            <a:ext cx="9144002" cy="513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" sz="5200"/>
              <a:t>Hvorfor har vi verdensmål?</a:t>
            </a:r>
            <a:endParaRPr/>
          </a:p>
        </p:txBody>
      </p:sp>
      <p:pic>
        <p:nvPicPr>
          <p:cNvPr id="227" name="Google Shape;22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5144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5144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World's Largest Lesson Introduced by Malala Yousafzai" id="70" name="Google Shape;70;p16" title="The World's Largest Lesson Introduced by Malala Yousafzai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94900" y="413925"/>
            <a:ext cx="5754200" cy="43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5"/>
            <a:ext cx="9144002" cy="513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93"/>
            <a:ext cx="9143999" cy="5141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" y="0"/>
            <a:ext cx="914153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" y="0"/>
            <a:ext cx="9141535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8"/>
            <a:ext cx="9144002" cy="5143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